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5" r:id="rId3"/>
    <p:sldMasterId id="214748367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287000" cx="18288000"/>
  <p:notesSz cx="10287000" cy="18288000"/>
  <p:embeddedFontLst>
    <p:embeddedFont>
      <p:font typeface="Inter SemiBold"/>
      <p:regular r:id="rId14"/>
      <p:bold r:id="rId15"/>
    </p:embeddedFont>
    <p:embeddedFont>
      <p:font typeface="Poppins"/>
      <p:regular r:id="rId16"/>
      <p:bold r:id="rId17"/>
      <p:italic r:id="rId18"/>
      <p:boldItalic r:id="rId19"/>
    </p:embeddedFont>
    <p:embeddedFont>
      <p:font typeface="Public Sans ExtraBold"/>
      <p:bold r:id="rId20"/>
      <p:boldItalic r:id="rId21"/>
    </p:embeddedFont>
    <p:embeddedFont>
      <p:font typeface="Public Sans"/>
      <p:regular r:id="rId22"/>
      <p:bold r:id="rId23"/>
      <p:italic r:id="rId24"/>
      <p:boldItalic r:id="rId25"/>
    </p:embeddedFont>
    <p:embeddedFont>
      <p:font typeface="Public Sans Light"/>
      <p:regular r:id="rId26"/>
      <p:bold r:id="rId27"/>
      <p:italic r:id="rId28"/>
      <p:boldItalic r:id="rId29"/>
    </p:embeddedFont>
    <p:embeddedFont>
      <p:font typeface="Open Sans Light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ublicSansExtraBold-bold.fntdata"/><Relationship Id="rId22" Type="http://schemas.openxmlformats.org/officeDocument/2006/relationships/font" Target="fonts/PublicSans-regular.fntdata"/><Relationship Id="rId21" Type="http://schemas.openxmlformats.org/officeDocument/2006/relationships/font" Target="fonts/PublicSansExtraBold-boldItalic.fntdata"/><Relationship Id="rId24" Type="http://schemas.openxmlformats.org/officeDocument/2006/relationships/font" Target="fonts/PublicSans-italic.fntdata"/><Relationship Id="rId23" Type="http://schemas.openxmlformats.org/officeDocument/2006/relationships/font" Target="fonts/PublicSans-bold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PublicSansLight-regular.fntdata"/><Relationship Id="rId25" Type="http://schemas.openxmlformats.org/officeDocument/2006/relationships/font" Target="fonts/PublicSans-boldItalic.fntdata"/><Relationship Id="rId28" Type="http://schemas.openxmlformats.org/officeDocument/2006/relationships/font" Target="fonts/PublicSansLight-italic.fntdata"/><Relationship Id="rId27" Type="http://schemas.openxmlformats.org/officeDocument/2006/relationships/font" Target="fonts/PublicSans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ublicSansLigh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Light-bold.fntdata"/><Relationship Id="rId30" Type="http://schemas.openxmlformats.org/officeDocument/2006/relationships/font" Target="fonts/OpenSansLight-regular.fntdata"/><Relationship Id="rId11" Type="http://schemas.openxmlformats.org/officeDocument/2006/relationships/slide" Target="slides/slide6.xml"/><Relationship Id="rId33" Type="http://schemas.openxmlformats.org/officeDocument/2006/relationships/font" Target="fonts/OpenSansLight-boldItalic.fntdata"/><Relationship Id="rId10" Type="http://schemas.openxmlformats.org/officeDocument/2006/relationships/slide" Target="slides/slide5.xml"/><Relationship Id="rId32" Type="http://schemas.openxmlformats.org/officeDocument/2006/relationships/font" Target="fonts/OpenSansLight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InterSemiBold-bold.fntdata"/><Relationship Id="rId14" Type="http://schemas.openxmlformats.org/officeDocument/2006/relationships/font" Target="fonts/InterSemiBold-regular.fntdata"/><Relationship Id="rId17" Type="http://schemas.openxmlformats.org/officeDocument/2006/relationships/font" Target="fonts/Poppins-bold.fntdata"/><Relationship Id="rId16" Type="http://schemas.openxmlformats.org/officeDocument/2006/relationships/font" Target="fonts/Poppins-regular.fntdata"/><Relationship Id="rId19" Type="http://schemas.openxmlformats.org/officeDocument/2006/relationships/font" Target="fonts/Poppins-boldItalic.fntdata"/><Relationship Id="rId18" Type="http://schemas.openxmlformats.org/officeDocument/2006/relationships/font" Target="fonts/Poppins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3e8419ded2_0_108:notes"/>
          <p:cNvSpPr/>
          <p:nvPr>
            <p:ph idx="2" type="sldImg"/>
          </p:nvPr>
        </p:nvSpPr>
        <p:spPr>
          <a:xfrm>
            <a:off x="1238959" y="2070340"/>
            <a:ext cx="9937800" cy="5590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23e8419ded2_0_108:notes"/>
          <p:cNvSpPr txBox="1"/>
          <p:nvPr>
            <p:ph idx="1" type="body"/>
          </p:nvPr>
        </p:nvSpPr>
        <p:spPr>
          <a:xfrm>
            <a:off x="1241555" y="7970808"/>
            <a:ext cx="9932400" cy="6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575" lIns="155200" spcFirstLastPara="1" rIns="155200" wrap="square" tIns="77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23e8419ded2_0_108:notes"/>
          <p:cNvSpPr txBox="1"/>
          <p:nvPr>
            <p:ph idx="12" type="sldNum"/>
          </p:nvPr>
        </p:nvSpPr>
        <p:spPr>
          <a:xfrm>
            <a:off x="7032604" y="15731707"/>
            <a:ext cx="5380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77575" lIns="155200" spcFirstLastPara="1" rIns="155200" wrap="square" tIns="77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500"/>
              <a:t>‹#›</a:t>
            </a:fld>
            <a:endParaRPr sz="15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42e0688b24_0_8:notes"/>
          <p:cNvSpPr/>
          <p:nvPr>
            <p:ph idx="2" type="sldImg"/>
          </p:nvPr>
        </p:nvSpPr>
        <p:spPr>
          <a:xfrm>
            <a:off x="571950" y="1371600"/>
            <a:ext cx="9144000" cy="6858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42e0688b24_0_8:notes"/>
          <p:cNvSpPr txBox="1"/>
          <p:nvPr>
            <p:ph idx="1" type="body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3e8419ded2_0_433:notes"/>
          <p:cNvSpPr/>
          <p:nvPr>
            <p:ph idx="2" type="sldImg"/>
          </p:nvPr>
        </p:nvSpPr>
        <p:spPr>
          <a:xfrm>
            <a:off x="571950" y="1371600"/>
            <a:ext cx="9144000" cy="6858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3e8419ded2_0_433:notes"/>
          <p:cNvSpPr txBox="1"/>
          <p:nvPr>
            <p:ph idx="1" type="body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3e8419ded2_0_496:notes"/>
          <p:cNvSpPr/>
          <p:nvPr>
            <p:ph idx="2" type="sldImg"/>
          </p:nvPr>
        </p:nvSpPr>
        <p:spPr>
          <a:xfrm>
            <a:off x="571950" y="1371600"/>
            <a:ext cx="9144000" cy="6858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3e8419ded2_0_496:notes"/>
          <p:cNvSpPr txBox="1"/>
          <p:nvPr>
            <p:ph idx="1" type="body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3e8419ded2_0_613:notes"/>
          <p:cNvSpPr/>
          <p:nvPr>
            <p:ph idx="2" type="sldImg"/>
          </p:nvPr>
        </p:nvSpPr>
        <p:spPr>
          <a:xfrm>
            <a:off x="571950" y="1371600"/>
            <a:ext cx="9144000" cy="6858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3e8419ded2_0_613:notes"/>
          <p:cNvSpPr txBox="1"/>
          <p:nvPr>
            <p:ph idx="1" type="body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3e8419ded2_0_852:notes"/>
          <p:cNvSpPr/>
          <p:nvPr>
            <p:ph idx="2" type="sldImg"/>
          </p:nvPr>
        </p:nvSpPr>
        <p:spPr>
          <a:xfrm>
            <a:off x="571950" y="1371600"/>
            <a:ext cx="9144000" cy="6858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3e8419ded2_0_852:notes"/>
          <p:cNvSpPr txBox="1"/>
          <p:nvPr>
            <p:ph idx="1" type="body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3e8419ded2_0_902:notes"/>
          <p:cNvSpPr/>
          <p:nvPr>
            <p:ph idx="2" type="sldImg"/>
          </p:nvPr>
        </p:nvSpPr>
        <p:spPr>
          <a:xfrm>
            <a:off x="685800" y="1143000"/>
            <a:ext cx="5486400" cy="30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g23e8419ded2_0_9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25" spcFirstLastPara="1" rIns="93125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  <p:sp>
        <p:nvSpPr>
          <p:cNvPr id="166" name="Google Shape;166;g23e8419ded2_0_902:notes"/>
          <p:cNvSpPr txBox="1"/>
          <p:nvPr>
            <p:ph idx="12" type="sldNum"/>
          </p:nvPr>
        </p:nvSpPr>
        <p:spPr>
          <a:xfrm>
            <a:off x="3884613" y="8685213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25" spcFirstLastPara="1" rIns="93125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en-US" sz="1500"/>
              <a:t>‹#›</a:t>
            </a:fld>
            <a:endParaRPr sz="15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3e8419ded2_0_758:notes"/>
          <p:cNvSpPr/>
          <p:nvPr>
            <p:ph idx="2" type="sldImg"/>
          </p:nvPr>
        </p:nvSpPr>
        <p:spPr>
          <a:xfrm>
            <a:off x="571950" y="1371600"/>
            <a:ext cx="9144000" cy="6858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3e8419ded2_0_758:notes"/>
          <p:cNvSpPr txBox="1"/>
          <p:nvPr>
            <p:ph idx="1" type="body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8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1 1">
  <p:cSld name="DEFAULT_1_1">
    <p:bg>
      <p:bgPr>
        <a:solidFill>
          <a:schemeClr val="l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72689" y="0"/>
            <a:ext cx="18407496" cy="10363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/>
        </p:nvSpPr>
        <p:spPr>
          <a:xfrm>
            <a:off x="184575" y="9825150"/>
            <a:ext cx="141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rPr>
              <a:t>**Confidential**</a:t>
            </a:r>
            <a:endParaRPr b="0" i="0" sz="1200" u="none" cap="none" strike="noStrike">
              <a:solidFill>
                <a:schemeClr val="accent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7">
  <p:cSld name="TITLE_7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5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6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8005" cy="1028700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7"/>
          <p:cNvSpPr txBox="1"/>
          <p:nvPr/>
        </p:nvSpPr>
        <p:spPr>
          <a:xfrm>
            <a:off x="184575" y="9825150"/>
            <a:ext cx="141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rPr>
              <a:t>**Confidential**</a:t>
            </a:r>
            <a:endParaRPr b="0" i="0" sz="1200" u="none" cap="none" strike="noStrike">
              <a:solidFill>
                <a:schemeClr val="accent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1">
  <p:cSld name="DEFAULT_1">
    <p:bg>
      <p:bgPr>
        <a:solidFill>
          <a:schemeClr val="lt1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8005" cy="1028700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8"/>
          <p:cNvSpPr txBox="1"/>
          <p:nvPr/>
        </p:nvSpPr>
        <p:spPr>
          <a:xfrm>
            <a:off x="184575" y="9825150"/>
            <a:ext cx="141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rPr>
              <a:t>**Confidential**</a:t>
            </a:r>
            <a:endParaRPr b="0" i="0" sz="1200" u="none" cap="none" strike="noStrike">
              <a:solidFill>
                <a:schemeClr val="accent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1 1 1">
  <p:cSld name="DEFAULT_1_1_1"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8000" cy="1029652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9"/>
          <p:cNvSpPr txBox="1"/>
          <p:nvPr/>
        </p:nvSpPr>
        <p:spPr>
          <a:xfrm>
            <a:off x="184575" y="9825150"/>
            <a:ext cx="141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rPr>
              <a:t>**Confidential**</a:t>
            </a:r>
            <a:endParaRPr b="0" i="0" sz="1200" u="none" cap="none" strike="noStrike">
              <a:solidFill>
                <a:schemeClr val="accent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1 1 1 1">
  <p:cSld name="DEFAULT_1_1_1_1">
    <p:bg>
      <p:bgPr>
        <a:solidFill>
          <a:schemeClr val="lt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7" name="Google Shape;37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594775" y="9308125"/>
            <a:ext cx="2071689" cy="385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dy - white">
  <p:cSld name="CUSTOM_2_6_1">
    <p:bg>
      <p:bgPr>
        <a:solidFill>
          <a:schemeClr val="lt1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, bottom illo">
  <p:cSld name="CUSTOM_2_4_4_1_2">
    <p:bg>
      <p:bgPr>
        <a:solidFill>
          <a:schemeClr val="lt1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12"/>
          <p:cNvPicPr preferRelativeResize="0"/>
          <p:nvPr/>
        </p:nvPicPr>
        <p:blipFill rotWithShape="1">
          <a:blip r:embed="rId2">
            <a:alphaModFix amt="25000"/>
          </a:blip>
          <a:srcRect b="0" l="0" r="0" t="0"/>
          <a:stretch/>
        </p:blipFill>
        <p:spPr>
          <a:xfrm>
            <a:off x="0" y="1888832"/>
            <a:ext cx="18288000" cy="8398165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2"/>
          <p:cNvSpPr/>
          <p:nvPr/>
        </p:nvSpPr>
        <p:spPr>
          <a:xfrm flipH="1" rot="10800000">
            <a:off x="151800" y="-15600"/>
            <a:ext cx="17984400" cy="9300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02346E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2"/>
          <p:cNvSpPr txBox="1"/>
          <p:nvPr>
            <p:ph idx="1" type="subTitle"/>
          </p:nvPr>
        </p:nvSpPr>
        <p:spPr>
          <a:xfrm>
            <a:off x="882150" y="0"/>
            <a:ext cx="11673600" cy="8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 SemiBold"/>
              <a:buNone/>
              <a:defRPr b="0" i="0" sz="200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43" name="Google Shape;4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25150" y="292000"/>
            <a:ext cx="1680699" cy="31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ordy 01">
  <p:cSld name="CUSTOM_3_1">
    <p:bg>
      <p:bgPr>
        <a:solidFill>
          <a:schemeClr val="lt1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idx="1" type="body"/>
          </p:nvPr>
        </p:nvSpPr>
        <p:spPr>
          <a:xfrm>
            <a:off x="882150" y="2743200"/>
            <a:ext cx="11016000" cy="6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533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334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334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334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334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5334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5334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5334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5334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13"/>
          <p:cNvSpPr txBox="1"/>
          <p:nvPr>
            <p:ph type="title"/>
          </p:nvPr>
        </p:nvSpPr>
        <p:spPr>
          <a:xfrm>
            <a:off x="882150" y="1524900"/>
            <a:ext cx="161778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7" name="Google Shape;47;p13"/>
          <p:cNvSpPr/>
          <p:nvPr/>
        </p:nvSpPr>
        <p:spPr>
          <a:xfrm flipH="1" rot="10800000">
            <a:off x="151800" y="-15600"/>
            <a:ext cx="17984400" cy="9300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02346E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3"/>
          <p:cNvSpPr txBox="1"/>
          <p:nvPr>
            <p:ph idx="2" type="subTitle"/>
          </p:nvPr>
        </p:nvSpPr>
        <p:spPr>
          <a:xfrm>
            <a:off x="882150" y="0"/>
            <a:ext cx="11673600" cy="8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 SemiBold"/>
              <a:buNone/>
              <a:defRPr b="0" i="0" sz="200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49" name="Google Shape;4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725150" y="291975"/>
            <a:ext cx="1680699" cy="31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dy - side illo">
  <p:cSld name="CUSTOM_2_4_3_1_2">
    <p:bg>
      <p:bgPr>
        <a:solidFill>
          <a:schemeClr val="dk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831351" y="303425"/>
            <a:ext cx="6456631" cy="9680148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4"/>
          <p:cNvSpPr txBox="1"/>
          <p:nvPr>
            <p:ph idx="1" type="subTitle"/>
          </p:nvPr>
        </p:nvSpPr>
        <p:spPr>
          <a:xfrm>
            <a:off x="882150" y="0"/>
            <a:ext cx="11673600" cy="8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 SemiBold"/>
              <a:buNone/>
              <a:defRPr b="0" i="0" sz="200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53" name="Google Shape;5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25150" y="292000"/>
            <a:ext cx="1680699" cy="31485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4"/>
          <p:cNvSpPr txBox="1"/>
          <p:nvPr>
            <p:ph idx="12" type="sldNum"/>
          </p:nvPr>
        </p:nvSpPr>
        <p:spPr>
          <a:xfrm>
            <a:off x="17113568" y="9499702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with Title">
  <p:cSld name="Page with Titl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/>
          <p:nvPr>
            <p:ph type="title"/>
          </p:nvPr>
        </p:nvSpPr>
        <p:spPr>
          <a:xfrm>
            <a:off x="1257300" y="557592"/>
            <a:ext cx="15773400" cy="13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Open Sans Light"/>
              <a:buNone/>
              <a:defRPr b="0" i="0" sz="5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5"/>
          <p:cNvSpPr txBox="1"/>
          <p:nvPr>
            <p:ph idx="1" type="subTitle"/>
          </p:nvPr>
        </p:nvSpPr>
        <p:spPr>
          <a:xfrm>
            <a:off x="2286000" y="1576593"/>
            <a:ext cx="13716000" cy="6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sz="30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lvl="2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lvl="3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lvl="4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lvl="5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lvl="6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lvl="7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lvl="8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ightshift" type="title">
  <p:cSld name="TITLE">
    <p:bg>
      <p:bgPr>
        <a:solidFill>
          <a:schemeClr val="dk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epid Blue" type="blank">
  <p:cSld name="BLANK">
    <p:bg>
      <p:bgPr>
        <a:solidFill>
          <a:schemeClr val="l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epid Blue 1">
  <p:cSld name="BLANK_2">
    <p:bg>
      <p:bgPr>
        <a:solidFill>
          <a:schemeClr val="lt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5" name="Google Shape;65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34050" y="511500"/>
            <a:ext cx="14989896" cy="14989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ts Blue">
  <p:cSld name="BLANK_1">
    <p:bg>
      <p:bgPr>
        <a:solidFill>
          <a:schemeClr val="dk2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scuit">
  <p:cSld name="BLANK_1_1">
    <p:bg>
      <p:bgPr>
        <a:solidFill>
          <a:srgbClr val="F7F7F7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172848" y="9447000"/>
            <a:ext cx="1684404" cy="32334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21"/>
          <p:cNvSpPr txBox="1"/>
          <p:nvPr/>
        </p:nvSpPr>
        <p:spPr>
          <a:xfrm>
            <a:off x="16038250" y="9696350"/>
            <a:ext cx="19536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Private &amp; Confidential</a:t>
            </a:r>
            <a:endParaRPr sz="1200"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screen">
  <p:cSld name="BLANK_1_1_1_2">
    <p:bg>
      <p:bgPr>
        <a:solidFill>
          <a:srgbClr val="FFFFFF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/>
          <p:nvPr/>
        </p:nvSpPr>
        <p:spPr>
          <a:xfrm>
            <a:off x="-17100" y="-250"/>
            <a:ext cx="9178200" cy="10287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172848" y="9447000"/>
            <a:ext cx="1684404" cy="32334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22"/>
          <p:cNvSpPr txBox="1"/>
          <p:nvPr/>
        </p:nvSpPr>
        <p:spPr>
          <a:xfrm>
            <a:off x="16038250" y="9696350"/>
            <a:ext cx="19536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Private &amp; Confidential</a:t>
            </a:r>
            <a:endParaRPr sz="1200"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ud">
  <p:cSld name="BLANK_1_1_1_1">
    <p:bg>
      <p:bgPr>
        <a:solidFill>
          <a:schemeClr val="accent3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172848" y="9447000"/>
            <a:ext cx="1684404" cy="323349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23"/>
          <p:cNvSpPr txBox="1"/>
          <p:nvPr/>
        </p:nvSpPr>
        <p:spPr>
          <a:xfrm>
            <a:off x="16038250" y="9696350"/>
            <a:ext cx="19536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Private &amp; Confidential</a:t>
            </a:r>
            <a:endParaRPr sz="1200"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78" name="Google Shape;78;p23"/>
          <p:cNvSpPr/>
          <p:nvPr/>
        </p:nvSpPr>
        <p:spPr>
          <a:xfrm>
            <a:off x="-17100" y="-250"/>
            <a:ext cx="7065600" cy="10287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highlight>
                <a:schemeClr val="lt1"/>
              </a:highlight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ud 2">
  <p:cSld name="BLANK_1_1_1_1_2">
    <p:bg>
      <p:bgPr>
        <a:solidFill>
          <a:schemeClr val="accent3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172848" y="9447000"/>
            <a:ext cx="1684404" cy="32334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4"/>
          <p:cNvSpPr txBox="1"/>
          <p:nvPr/>
        </p:nvSpPr>
        <p:spPr>
          <a:xfrm>
            <a:off x="16038250" y="9696350"/>
            <a:ext cx="19536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Private &amp; Confidential</a:t>
            </a:r>
            <a:endParaRPr sz="1200"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82" name="Google Shape;82;p24"/>
          <p:cNvSpPr/>
          <p:nvPr/>
        </p:nvSpPr>
        <p:spPr>
          <a:xfrm>
            <a:off x="-17100" y="-250"/>
            <a:ext cx="7065600" cy="1028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highlight>
                <a:schemeClr val="lt1"/>
              </a:highlight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ud 1">
  <p:cSld name="BLANK_1_1_1_1_1">
    <p:bg>
      <p:bgPr>
        <a:solidFill>
          <a:schemeClr val="accent3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172848" y="9447000"/>
            <a:ext cx="1684404" cy="32334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5"/>
          <p:cNvSpPr txBox="1"/>
          <p:nvPr/>
        </p:nvSpPr>
        <p:spPr>
          <a:xfrm>
            <a:off x="16038250" y="9696350"/>
            <a:ext cx="19536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Private &amp; Confidential</a:t>
            </a:r>
            <a:endParaRPr sz="1200"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86" name="Google Shape;86;p25"/>
          <p:cNvSpPr/>
          <p:nvPr/>
        </p:nvSpPr>
        <p:spPr>
          <a:xfrm>
            <a:off x="-17100" y="-250"/>
            <a:ext cx="7065600" cy="10287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highlight>
                <a:schemeClr val="lt1"/>
              </a:highlight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">
  <p:cSld name="DEFAULT_1">
    <p:bg>
      <p:bgPr>
        <a:solidFill>
          <a:schemeClr val="accent3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172848" y="9447000"/>
            <a:ext cx="1684404" cy="32334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7"/>
          <p:cNvSpPr txBox="1"/>
          <p:nvPr/>
        </p:nvSpPr>
        <p:spPr>
          <a:xfrm>
            <a:off x="16038250" y="9696350"/>
            <a:ext cx="19536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Private &amp; Confidential</a:t>
            </a:r>
            <a:endParaRPr sz="1200"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screen 1">
  <p:cSld name="BLANK_1_1_1_2_1">
    <p:bg>
      <p:bgPr>
        <a:solidFill>
          <a:srgbClr val="FFFFFF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8"/>
          <p:cNvSpPr/>
          <p:nvPr/>
        </p:nvSpPr>
        <p:spPr>
          <a:xfrm>
            <a:off x="6103500" y="0"/>
            <a:ext cx="12184800" cy="10287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50" lIns="91450" spcFirstLastPara="1" rIns="91450" wrap="square" tIns="9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172850" y="9447000"/>
            <a:ext cx="1684404" cy="323349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8"/>
          <p:cNvSpPr txBox="1"/>
          <p:nvPr/>
        </p:nvSpPr>
        <p:spPr>
          <a:xfrm>
            <a:off x="16064900" y="9720700"/>
            <a:ext cx="1960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PRIVATE &amp; CONFIDENTIAL</a:t>
            </a:r>
            <a:endParaRPr sz="1000"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95" name="Google Shape;95;p28"/>
          <p:cNvSpPr/>
          <p:nvPr/>
        </p:nvSpPr>
        <p:spPr>
          <a:xfrm>
            <a:off x="0" y="0"/>
            <a:ext cx="6081000" cy="1028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50" lIns="91450" spcFirstLastPara="1" rIns="91450" wrap="square" tIns="9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9"/>
          <p:cNvSpPr/>
          <p:nvPr/>
        </p:nvSpPr>
        <p:spPr>
          <a:xfrm>
            <a:off x="6103500" y="0"/>
            <a:ext cx="12184800" cy="10287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50" lIns="91450" spcFirstLastPara="1" rIns="91450" wrap="square" tIns="9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172850" y="9447000"/>
            <a:ext cx="1684404" cy="32334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9"/>
          <p:cNvSpPr txBox="1"/>
          <p:nvPr/>
        </p:nvSpPr>
        <p:spPr>
          <a:xfrm>
            <a:off x="16064900" y="9720700"/>
            <a:ext cx="1960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PRIVATE &amp; CONFIDENTIAL</a:t>
            </a:r>
            <a:endParaRPr sz="1000"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00" name="Google Shape;100;p29"/>
          <p:cNvSpPr/>
          <p:nvPr/>
        </p:nvSpPr>
        <p:spPr>
          <a:xfrm>
            <a:off x="-107850" y="-97800"/>
            <a:ext cx="8777400" cy="10557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485775" rotWithShape="0" algn="bl" dist="19050">
              <a:srgbClr val="000000">
                <a:alpha val="12000"/>
              </a:srgbClr>
            </a:outerShdw>
          </a:effectLst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184575" y="9825150"/>
            <a:ext cx="141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rPr>
              <a:t>**Confidential**</a:t>
            </a:r>
            <a:endParaRPr b="0" i="0" sz="1200" u="none" cap="none" strike="noStrike">
              <a:solidFill>
                <a:schemeClr val="accent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3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rtl="0" algn="r">
              <a:buNone/>
              <a:defRPr sz="2000">
                <a:solidFill>
                  <a:schemeClr val="dk2"/>
                </a:solidFill>
              </a:defRPr>
            </a:lvl1pPr>
            <a:lvl2pPr lvl="1" rtl="0" algn="r">
              <a:buNone/>
              <a:defRPr sz="2000">
                <a:solidFill>
                  <a:schemeClr val="dk2"/>
                </a:solidFill>
              </a:defRPr>
            </a:lvl2pPr>
            <a:lvl3pPr lvl="2" rtl="0" algn="r">
              <a:buNone/>
              <a:defRPr sz="2000">
                <a:solidFill>
                  <a:schemeClr val="dk2"/>
                </a:solidFill>
              </a:defRPr>
            </a:lvl3pPr>
            <a:lvl4pPr lvl="3" rtl="0" algn="r">
              <a:buNone/>
              <a:defRPr sz="2000">
                <a:solidFill>
                  <a:schemeClr val="dk2"/>
                </a:solidFill>
              </a:defRPr>
            </a:lvl4pPr>
            <a:lvl5pPr lvl="4" rtl="0" algn="r">
              <a:buNone/>
              <a:defRPr sz="2000">
                <a:solidFill>
                  <a:schemeClr val="dk2"/>
                </a:solidFill>
              </a:defRPr>
            </a:lvl5pPr>
            <a:lvl6pPr lvl="5" rtl="0" algn="r">
              <a:buNone/>
              <a:defRPr sz="2000">
                <a:solidFill>
                  <a:schemeClr val="dk2"/>
                </a:solidFill>
              </a:defRPr>
            </a:lvl6pPr>
            <a:lvl7pPr lvl="6" rtl="0" algn="r">
              <a:buNone/>
              <a:defRPr sz="2000">
                <a:solidFill>
                  <a:schemeClr val="dk2"/>
                </a:solidFill>
              </a:defRPr>
            </a:lvl7pPr>
            <a:lvl8pPr lvl="7" rtl="0" algn="r">
              <a:buNone/>
              <a:defRPr sz="2000">
                <a:solidFill>
                  <a:schemeClr val="dk2"/>
                </a:solidFill>
              </a:defRPr>
            </a:lvl8pPr>
            <a:lvl9pPr lvl="8" rtl="0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285F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0"/>
          <p:cNvSpPr/>
          <p:nvPr/>
        </p:nvSpPr>
        <p:spPr>
          <a:xfrm>
            <a:off x="1009350" y="4682746"/>
            <a:ext cx="15461400" cy="25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400">
                <a:solidFill>
                  <a:srgbClr val="FFFEFB"/>
                </a:solidFill>
                <a:latin typeface="Public Sans ExtraBold"/>
                <a:ea typeface="Public Sans ExtraBold"/>
                <a:cs typeface="Public Sans ExtraBold"/>
                <a:sym typeface="Public Sans ExtraBold"/>
              </a:rPr>
              <a:t>1Password for &lt;insert company&gt;</a:t>
            </a:r>
            <a:endParaRPr sz="8400">
              <a:solidFill>
                <a:srgbClr val="FFFEFB"/>
              </a:solidFill>
              <a:latin typeface="Public Sans ExtraBold"/>
              <a:ea typeface="Public Sans ExtraBold"/>
              <a:cs typeface="Public Sans ExtraBold"/>
              <a:sym typeface="Public Sans ExtraBold"/>
            </a:endParaRPr>
          </a:p>
        </p:txBody>
      </p:sp>
      <p:sp>
        <p:nvSpPr>
          <p:cNvPr id="107" name="Google Shape;107;p30"/>
          <p:cNvSpPr/>
          <p:nvPr/>
        </p:nvSpPr>
        <p:spPr>
          <a:xfrm>
            <a:off x="1009350" y="7562819"/>
            <a:ext cx="154614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rgbClr val="FFFEFB"/>
                </a:solidFill>
                <a:latin typeface="Public Sans"/>
                <a:ea typeface="Public Sans"/>
                <a:cs typeface="Public Sans"/>
                <a:sym typeface="Public Sans"/>
              </a:rPr>
              <a:t>Overview and next steps</a:t>
            </a:r>
            <a:endParaRPr sz="3800">
              <a:solidFill>
                <a:srgbClr val="FFFEFB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pic>
        <p:nvPicPr>
          <p:cNvPr id="108" name="Google Shape;10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9350" y="4024112"/>
            <a:ext cx="2575449" cy="49402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0"/>
          <p:cNvSpPr txBox="1"/>
          <p:nvPr/>
        </p:nvSpPr>
        <p:spPr>
          <a:xfrm>
            <a:off x="857950" y="8949300"/>
            <a:ext cx="4622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accent3"/>
                </a:solidFill>
                <a:latin typeface="Public Sans"/>
                <a:ea typeface="Public Sans"/>
                <a:cs typeface="Public Sans"/>
                <a:sym typeface="Public Sans"/>
              </a:rPr>
              <a:t>&lt;insert month and year&gt;</a:t>
            </a:r>
            <a:endParaRPr sz="2800">
              <a:solidFill>
                <a:schemeClr val="accent3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1"/>
          <p:cNvSpPr/>
          <p:nvPr/>
        </p:nvSpPr>
        <p:spPr>
          <a:xfrm>
            <a:off x="-107850" y="-97800"/>
            <a:ext cx="8777400" cy="10557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85775" rotWithShape="0" algn="bl" dist="19050">
              <a:srgbClr val="000000">
                <a:alpha val="12000"/>
              </a:srgbClr>
            </a:outerShdw>
          </a:effectLst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1"/>
          <p:cNvSpPr txBox="1"/>
          <p:nvPr>
            <p:ph type="title"/>
          </p:nvPr>
        </p:nvSpPr>
        <p:spPr>
          <a:xfrm>
            <a:off x="657447" y="390450"/>
            <a:ext cx="7056600" cy="16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0" spcFirstLastPara="1" rIns="0" wrap="square" tIns="182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5000">
                <a:latin typeface="Public Sans ExtraBold"/>
                <a:ea typeface="Public Sans ExtraBold"/>
                <a:cs typeface="Public Sans ExtraBold"/>
                <a:sym typeface="Public Sans ExtraBold"/>
              </a:rPr>
              <a:t>What is 1Password?</a:t>
            </a:r>
            <a:endParaRPr sz="5000">
              <a:latin typeface="Public Sans ExtraBold"/>
              <a:ea typeface="Public Sans ExtraBold"/>
              <a:cs typeface="Public Sans ExtraBold"/>
              <a:sym typeface="Public Sans ExtraBold"/>
            </a:endParaRPr>
          </a:p>
        </p:txBody>
      </p:sp>
      <p:sp>
        <p:nvSpPr>
          <p:cNvPr id="116" name="Google Shape;116;p31"/>
          <p:cNvSpPr/>
          <p:nvPr/>
        </p:nvSpPr>
        <p:spPr>
          <a:xfrm>
            <a:off x="657450" y="2216125"/>
            <a:ext cx="7383600" cy="73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Not all password managers are created equal. </a:t>
            </a:r>
            <a:r>
              <a:rPr b="1" lang="en-US" sz="25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1Password is easy to learn, use, and add into daily routines</a:t>
            </a:r>
            <a:r>
              <a:rPr lang="en-US" sz="2500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– protecting yourself and your company.</a:t>
            </a:r>
            <a:endParaRPr sz="2500">
              <a:solidFill>
                <a:schemeClr val="dk1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You can </a:t>
            </a:r>
            <a:r>
              <a:rPr b="1" lang="en-US" sz="25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securely store, manage, access, and share </a:t>
            </a:r>
            <a:r>
              <a:rPr lang="en-US" sz="2500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credentials, documents, and other sensitive</a:t>
            </a:r>
            <a:r>
              <a:rPr lang="en-US" sz="2500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information no matter where they are.</a:t>
            </a:r>
            <a:endParaRPr sz="2500">
              <a:solidFill>
                <a:schemeClr val="dk1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&lt;insert company&gt; is implementing 1Password to</a:t>
            </a:r>
            <a:r>
              <a:rPr lang="en-US" sz="2500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r>
              <a:rPr b="1" lang="en-US" sz="25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simplify data security and make it more convenient</a:t>
            </a:r>
            <a:r>
              <a:rPr lang="en-US" sz="2500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for everyone to protect and access company data.</a:t>
            </a:r>
            <a:endParaRPr sz="2500">
              <a:solidFill>
                <a:schemeClr val="dk1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pic>
        <p:nvPicPr>
          <p:cNvPr id="117" name="Google Shape;11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11250" y="1946025"/>
            <a:ext cx="8577599" cy="646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2"/>
          <p:cNvSpPr/>
          <p:nvPr/>
        </p:nvSpPr>
        <p:spPr>
          <a:xfrm>
            <a:off x="1038850" y="890834"/>
            <a:ext cx="160692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303136"/>
                </a:solidFill>
                <a:latin typeface="Public Sans ExtraBold"/>
                <a:ea typeface="Public Sans ExtraBold"/>
                <a:cs typeface="Public Sans ExtraBold"/>
                <a:sym typeface="Public Sans ExtraBold"/>
              </a:rPr>
              <a:t>Save time in your workflows with 1Password</a:t>
            </a:r>
            <a:endParaRPr sz="4800">
              <a:solidFill>
                <a:srgbClr val="303136"/>
              </a:solidFill>
              <a:latin typeface="Public Sans ExtraBold"/>
              <a:ea typeface="Public Sans ExtraBold"/>
              <a:cs typeface="Public Sans ExtraBold"/>
              <a:sym typeface="Public Sans ExtraBold"/>
            </a:endParaRPr>
          </a:p>
        </p:txBody>
      </p:sp>
      <p:sp>
        <p:nvSpPr>
          <p:cNvPr id="123" name="Google Shape;123;p32"/>
          <p:cNvSpPr/>
          <p:nvPr/>
        </p:nvSpPr>
        <p:spPr>
          <a:xfrm>
            <a:off x="11221462" y="2870090"/>
            <a:ext cx="8979600" cy="2064000"/>
          </a:xfrm>
          <a:prstGeom prst="roundRect">
            <a:avLst>
              <a:gd fmla="val 327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32"/>
          <p:cNvSpPr/>
          <p:nvPr/>
        </p:nvSpPr>
        <p:spPr>
          <a:xfrm>
            <a:off x="12093662" y="3635188"/>
            <a:ext cx="5526000" cy="7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696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22% </a:t>
            </a:r>
            <a:r>
              <a:rPr lang="en-US" sz="17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of time spent on repetitive tasks</a:t>
            </a:r>
            <a:endParaRPr b="0" i="0" sz="1700" u="none" cap="none" strike="noStrike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25" name="Google Shape;125;p32"/>
          <p:cNvSpPr/>
          <p:nvPr/>
        </p:nvSpPr>
        <p:spPr>
          <a:xfrm>
            <a:off x="11140212" y="5769683"/>
            <a:ext cx="8979600" cy="2064000"/>
          </a:xfrm>
          <a:prstGeom prst="roundRect">
            <a:avLst>
              <a:gd fmla="val 327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6" name="Google Shape;126;p32"/>
          <p:cNvCxnSpPr/>
          <p:nvPr/>
        </p:nvCxnSpPr>
        <p:spPr>
          <a:xfrm>
            <a:off x="11140212" y="2854490"/>
            <a:ext cx="0" cy="2095200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32"/>
          <p:cNvCxnSpPr/>
          <p:nvPr/>
        </p:nvCxnSpPr>
        <p:spPr>
          <a:xfrm>
            <a:off x="11140212" y="5761883"/>
            <a:ext cx="0" cy="20952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32"/>
          <p:cNvSpPr/>
          <p:nvPr/>
        </p:nvSpPr>
        <p:spPr>
          <a:xfrm>
            <a:off x="1038850" y="2372901"/>
            <a:ext cx="9293100" cy="6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sz="2500">
              <a:solidFill>
                <a:srgbClr val="303136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sz="2500">
              <a:solidFill>
                <a:srgbClr val="303136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Public Sans Light"/>
                <a:ea typeface="Public Sans Light"/>
                <a:cs typeface="Public Sans Light"/>
                <a:sym typeface="Public Sans Light"/>
              </a:rPr>
              <a:t>22% of an employee’s time is spent on repetitive tasks, with entering passwords and looking for documents as just a few examples.</a:t>
            </a:r>
            <a:endParaRPr sz="2400"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Public Sans Light"/>
                <a:ea typeface="Public Sans Light"/>
                <a:cs typeface="Public Sans Light"/>
                <a:sym typeface="Public Sans Light"/>
              </a:rPr>
              <a:t>1Password </a:t>
            </a:r>
            <a:r>
              <a:rPr b="1" lang="en-US" sz="2400">
                <a:latin typeface="Public Sans"/>
                <a:ea typeface="Public Sans"/>
                <a:cs typeface="Public Sans"/>
                <a:sym typeface="Public Sans"/>
              </a:rPr>
              <a:t>saves an employee 6.9 hours a year</a:t>
            </a:r>
            <a:r>
              <a:rPr lang="en-US" sz="2400">
                <a:latin typeface="Public Sans Light"/>
                <a:ea typeface="Public Sans Light"/>
                <a:cs typeface="Public Sans Light"/>
                <a:sym typeface="Public Sans Light"/>
              </a:rPr>
              <a:t> on average by eliminating time spent resetting passwords, waiting to gain access to systems, or manually entering passwords.</a:t>
            </a:r>
            <a:endParaRPr sz="2400"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300"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1300"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300"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300"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300"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2400"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129" name="Google Shape;129;p32"/>
          <p:cNvSpPr/>
          <p:nvPr/>
        </p:nvSpPr>
        <p:spPr>
          <a:xfrm>
            <a:off x="12093662" y="6426081"/>
            <a:ext cx="5526000" cy="7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696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lang="en-US" sz="70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6.9 </a:t>
            </a:r>
            <a:r>
              <a:rPr lang="en-US" sz="17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hours a year saved</a:t>
            </a:r>
            <a:endParaRPr sz="170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indent="0" lvl="0" marL="0" rtl="0" algn="l">
              <a:lnSpc>
                <a:spcPct val="696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endParaRPr sz="700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indent="0" lvl="0" marL="0" marR="0" rtl="0" algn="l">
              <a:lnSpc>
                <a:spcPct val="696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t/>
            </a:r>
            <a:endParaRPr sz="700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30" name="Google Shape;130;p32"/>
          <p:cNvSpPr/>
          <p:nvPr/>
        </p:nvSpPr>
        <p:spPr>
          <a:xfrm>
            <a:off x="1038850" y="9762925"/>
            <a:ext cx="115842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303136"/>
                </a:solidFill>
                <a:latin typeface="Public Sans"/>
                <a:ea typeface="Public Sans"/>
                <a:cs typeface="Public Sans"/>
                <a:sym typeface="Public Sans"/>
              </a:rPr>
              <a:t>Forrester Consulting:  The Total Economic Impact of 1Password Business: based on aggregated 1Password customer interviewee </a:t>
            </a:r>
            <a:r>
              <a:rPr lang="en-US" sz="900">
                <a:solidFill>
                  <a:srgbClr val="303136"/>
                </a:solidFill>
                <a:latin typeface="Public Sans"/>
                <a:ea typeface="Public Sans"/>
                <a:cs typeface="Public Sans"/>
                <a:sym typeface="Public Sans"/>
              </a:rPr>
              <a:t>experiences</a:t>
            </a:r>
            <a:r>
              <a:rPr lang="en-US" sz="900">
                <a:solidFill>
                  <a:srgbClr val="303136"/>
                </a:solidFill>
                <a:latin typeface="Public Sans"/>
                <a:ea typeface="Public Sans"/>
                <a:cs typeface="Public Sans"/>
                <a:sym typeface="Public Sans"/>
              </a:rPr>
              <a:t> combined into a single composite organization</a:t>
            </a:r>
            <a:endParaRPr sz="900">
              <a:solidFill>
                <a:srgbClr val="303136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3"/>
          <p:cNvSpPr/>
          <p:nvPr/>
        </p:nvSpPr>
        <p:spPr>
          <a:xfrm>
            <a:off x="6735421" y="4135671"/>
            <a:ext cx="4799100" cy="10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Public Sans ExtraBold"/>
                <a:ea typeface="Public Sans ExtraBold"/>
                <a:cs typeface="Public Sans ExtraBold"/>
                <a:sym typeface="Public Sans ExtraBold"/>
              </a:rPr>
              <a:t>Active threat monitoring and automatic alerts</a:t>
            </a:r>
            <a:endParaRPr sz="2800">
              <a:solidFill>
                <a:schemeClr val="dk1"/>
              </a:solidFill>
              <a:latin typeface="Public Sans ExtraBold"/>
              <a:ea typeface="Public Sans ExtraBold"/>
              <a:cs typeface="Public Sans ExtraBold"/>
              <a:sym typeface="Public Sans ExtraBold"/>
            </a:endParaRPr>
          </a:p>
        </p:txBody>
      </p:sp>
      <p:sp>
        <p:nvSpPr>
          <p:cNvPr id="136" name="Google Shape;136;p33"/>
          <p:cNvSpPr/>
          <p:nvPr/>
        </p:nvSpPr>
        <p:spPr>
          <a:xfrm>
            <a:off x="6735425" y="5616672"/>
            <a:ext cx="4799100" cy="35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200">
                <a:solidFill>
                  <a:srgbClr val="434343"/>
                </a:solidFill>
                <a:latin typeface="Public Sans"/>
                <a:ea typeface="Public Sans"/>
                <a:cs typeface="Public Sans"/>
                <a:sym typeface="Public Sans"/>
              </a:rPr>
              <a:t>1Password continuously monitors your data for potential security risks or threats with Watchtower.</a:t>
            </a:r>
            <a:endParaRPr sz="2200">
              <a:solidFill>
                <a:srgbClr val="434343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sz="2200">
              <a:solidFill>
                <a:srgbClr val="434343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200">
                <a:solidFill>
                  <a:srgbClr val="434343"/>
                </a:solidFill>
                <a:latin typeface="Public Sans"/>
                <a:ea typeface="Public Sans"/>
                <a:cs typeface="Public Sans"/>
                <a:sym typeface="Public Sans"/>
              </a:rPr>
              <a:t>Get notified of potential threats with automatic, actionable recommendations so you can take charge with a few clicks.</a:t>
            </a:r>
            <a:endParaRPr sz="2200">
              <a:solidFill>
                <a:srgbClr val="434343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37" name="Google Shape;137;p33"/>
          <p:cNvSpPr/>
          <p:nvPr/>
        </p:nvSpPr>
        <p:spPr>
          <a:xfrm>
            <a:off x="12306011" y="4106884"/>
            <a:ext cx="4799100" cy="10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Public Sans ExtraBold"/>
                <a:ea typeface="Public Sans ExtraBold"/>
                <a:cs typeface="Public Sans ExtraBold"/>
                <a:sym typeface="Public Sans ExtraBold"/>
              </a:rPr>
              <a:t>Industry-leading security you can rely on</a:t>
            </a:r>
            <a:endParaRPr sz="2800">
              <a:solidFill>
                <a:schemeClr val="dk1"/>
              </a:solidFill>
              <a:latin typeface="Public Sans ExtraBold"/>
              <a:ea typeface="Public Sans ExtraBold"/>
              <a:cs typeface="Public Sans ExtraBold"/>
              <a:sym typeface="Public Sans ExtraBold"/>
            </a:endParaRPr>
          </a:p>
        </p:txBody>
      </p:sp>
      <p:sp>
        <p:nvSpPr>
          <p:cNvPr id="138" name="Google Shape;138;p33"/>
          <p:cNvSpPr/>
          <p:nvPr/>
        </p:nvSpPr>
        <p:spPr>
          <a:xfrm>
            <a:off x="12345750" y="5617076"/>
            <a:ext cx="4799100" cy="31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200">
                <a:solidFill>
                  <a:srgbClr val="434343"/>
                </a:solidFill>
                <a:latin typeface="Public Sans"/>
                <a:ea typeface="Public Sans"/>
                <a:cs typeface="Public Sans"/>
                <a:sym typeface="Public Sans"/>
              </a:rPr>
              <a:t>1Password is secure by design, with its unique dual-key encryption, end-to-end encrypted vaults, and their industry vetted secure model. </a:t>
            </a:r>
            <a:endParaRPr sz="2200">
              <a:solidFill>
                <a:srgbClr val="434343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sz="2200">
              <a:solidFill>
                <a:srgbClr val="434343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200">
                <a:solidFill>
                  <a:srgbClr val="434343"/>
                </a:solidFill>
                <a:latin typeface="Public Sans"/>
                <a:ea typeface="Public Sans"/>
                <a:cs typeface="Public Sans"/>
                <a:sym typeface="Public Sans"/>
              </a:rPr>
              <a:t>You can rest easy knowing your information is always secure.</a:t>
            </a:r>
            <a:endParaRPr sz="2200">
              <a:solidFill>
                <a:srgbClr val="434343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139" name="Google Shape;139;p33"/>
          <p:cNvSpPr/>
          <p:nvPr/>
        </p:nvSpPr>
        <p:spPr>
          <a:xfrm>
            <a:off x="1116899" y="4136474"/>
            <a:ext cx="4816800" cy="10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Public Sans ExtraBold"/>
                <a:ea typeface="Public Sans ExtraBold"/>
                <a:cs typeface="Public Sans ExtraBold"/>
                <a:sym typeface="Public Sans ExtraBold"/>
              </a:rPr>
              <a:t>An easy and secure way to save time in your routine</a:t>
            </a:r>
            <a:endParaRPr sz="2800">
              <a:solidFill>
                <a:schemeClr val="dk1"/>
              </a:solidFill>
              <a:latin typeface="Public Sans ExtraBold"/>
              <a:ea typeface="Public Sans ExtraBold"/>
              <a:cs typeface="Public Sans ExtraBold"/>
              <a:sym typeface="Public Sans ExtraBold"/>
            </a:endParaRPr>
          </a:p>
        </p:txBody>
      </p:sp>
      <p:sp>
        <p:nvSpPr>
          <p:cNvPr id="140" name="Google Shape;140;p33"/>
          <p:cNvSpPr/>
          <p:nvPr/>
        </p:nvSpPr>
        <p:spPr>
          <a:xfrm>
            <a:off x="1077150" y="5617475"/>
            <a:ext cx="4816800" cy="35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200">
                <a:solidFill>
                  <a:srgbClr val="434343"/>
                </a:solidFill>
                <a:latin typeface="Public Sans"/>
                <a:ea typeface="Public Sans"/>
                <a:cs typeface="Public Sans"/>
                <a:sym typeface="Public Sans"/>
              </a:rPr>
              <a:t>1Password is designed specifically with end users in mind so it’s easy for anyone to quickly learn and use. </a:t>
            </a:r>
            <a:endParaRPr sz="2200">
              <a:solidFill>
                <a:srgbClr val="434343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sz="2200">
              <a:solidFill>
                <a:srgbClr val="434343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200">
                <a:solidFill>
                  <a:srgbClr val="434343"/>
                </a:solidFill>
                <a:latin typeface="Public Sans"/>
                <a:ea typeface="Public Sans"/>
                <a:cs typeface="Public Sans"/>
                <a:sym typeface="Public Sans"/>
              </a:rPr>
              <a:t>It’s simple to save, autofill, and access credentials, documents, and company data</a:t>
            </a:r>
            <a:r>
              <a:rPr lang="en-US" sz="2200">
                <a:solidFill>
                  <a:srgbClr val="434343"/>
                </a:solidFill>
                <a:latin typeface="Public Sans"/>
                <a:ea typeface="Public Sans"/>
                <a:cs typeface="Public Sans"/>
                <a:sym typeface="Public Sans"/>
              </a:rPr>
              <a:t> to save you more time in daily workflows.</a:t>
            </a:r>
            <a:endParaRPr sz="2200">
              <a:solidFill>
                <a:srgbClr val="434343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cxnSp>
        <p:nvCxnSpPr>
          <p:cNvPr id="141" name="Google Shape;141;p33"/>
          <p:cNvCxnSpPr/>
          <p:nvPr/>
        </p:nvCxnSpPr>
        <p:spPr>
          <a:xfrm>
            <a:off x="1125667" y="5295897"/>
            <a:ext cx="48339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42" name="Google Shape;142;p33"/>
          <p:cNvCxnSpPr/>
          <p:nvPr/>
        </p:nvCxnSpPr>
        <p:spPr>
          <a:xfrm>
            <a:off x="6735421" y="5295095"/>
            <a:ext cx="48168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43" name="Google Shape;143;p33"/>
          <p:cNvCxnSpPr/>
          <p:nvPr/>
        </p:nvCxnSpPr>
        <p:spPr>
          <a:xfrm>
            <a:off x="12306000" y="5295497"/>
            <a:ext cx="48168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44" name="Google Shape;144;p33"/>
          <p:cNvCxnSpPr/>
          <p:nvPr/>
        </p:nvCxnSpPr>
        <p:spPr>
          <a:xfrm>
            <a:off x="1125667" y="3885297"/>
            <a:ext cx="48339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" name="Google Shape;145;p33"/>
          <p:cNvCxnSpPr/>
          <p:nvPr/>
        </p:nvCxnSpPr>
        <p:spPr>
          <a:xfrm>
            <a:off x="6735421" y="3884497"/>
            <a:ext cx="481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" name="Google Shape;146;p33"/>
          <p:cNvCxnSpPr/>
          <p:nvPr/>
        </p:nvCxnSpPr>
        <p:spPr>
          <a:xfrm>
            <a:off x="12306000" y="3884897"/>
            <a:ext cx="481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7" name="Google Shape;147;p33"/>
          <p:cNvSpPr/>
          <p:nvPr/>
        </p:nvSpPr>
        <p:spPr>
          <a:xfrm>
            <a:off x="1075650" y="651900"/>
            <a:ext cx="16069200" cy="152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>
                <a:solidFill>
                  <a:srgbClr val="303136"/>
                </a:solidFill>
                <a:latin typeface="Public Sans ExtraBold"/>
                <a:ea typeface="Public Sans ExtraBold"/>
                <a:cs typeface="Public Sans ExtraBold"/>
                <a:sym typeface="Public Sans ExtraBold"/>
              </a:rPr>
              <a:t>What you can expect with 1Password</a:t>
            </a:r>
            <a:endParaRPr sz="5200">
              <a:solidFill>
                <a:srgbClr val="303136"/>
              </a:solidFill>
              <a:latin typeface="Public Sans ExtraBold"/>
              <a:ea typeface="Public Sans ExtraBold"/>
              <a:cs typeface="Public Sans ExtraBold"/>
              <a:sym typeface="Public Sans ExtraBold"/>
            </a:endParaRPr>
          </a:p>
        </p:txBody>
      </p:sp>
      <p:pic>
        <p:nvPicPr>
          <p:cNvPr id="148" name="Google Shape;14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0360" y="2896778"/>
            <a:ext cx="737381" cy="737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35409" y="2896760"/>
            <a:ext cx="736552" cy="736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29360" y="2896766"/>
            <a:ext cx="737381" cy="737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4"/>
          <p:cNvSpPr/>
          <p:nvPr/>
        </p:nvSpPr>
        <p:spPr>
          <a:xfrm>
            <a:off x="1293950" y="5970500"/>
            <a:ext cx="15461400" cy="11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400">
                <a:solidFill>
                  <a:schemeClr val="accent3"/>
                </a:solidFill>
                <a:latin typeface="Public Sans ExtraBold"/>
                <a:ea typeface="Public Sans ExtraBold"/>
                <a:cs typeface="Public Sans ExtraBold"/>
                <a:sym typeface="Public Sans ExtraBold"/>
              </a:rPr>
              <a:t>Quick demo</a:t>
            </a:r>
            <a:endParaRPr sz="8400">
              <a:solidFill>
                <a:schemeClr val="accent3"/>
              </a:solidFill>
              <a:latin typeface="Public Sans ExtraBold"/>
              <a:ea typeface="Public Sans ExtraBold"/>
              <a:cs typeface="Public Sans ExtraBold"/>
              <a:sym typeface="Public Sans ExtraBold"/>
            </a:endParaRPr>
          </a:p>
        </p:txBody>
      </p:sp>
      <p:sp>
        <p:nvSpPr>
          <p:cNvPr id="156" name="Google Shape;156;p34"/>
          <p:cNvSpPr/>
          <p:nvPr/>
        </p:nvSpPr>
        <p:spPr>
          <a:xfrm>
            <a:off x="1293950" y="7487950"/>
            <a:ext cx="154614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chemeClr val="accent3"/>
                </a:solidFill>
                <a:latin typeface="Public Sans"/>
                <a:ea typeface="Public Sans"/>
                <a:cs typeface="Public Sans"/>
                <a:sym typeface="Public Sans"/>
              </a:rPr>
              <a:t>How 1Password looks and feels</a:t>
            </a:r>
            <a:endParaRPr sz="4600">
              <a:solidFill>
                <a:schemeClr val="accent3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5"/>
          <p:cNvSpPr/>
          <p:nvPr/>
        </p:nvSpPr>
        <p:spPr>
          <a:xfrm>
            <a:off x="2764800" y="3972300"/>
            <a:ext cx="12758400" cy="23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dk1"/>
                </a:solidFill>
                <a:latin typeface="Public Sans ExtraBold"/>
                <a:ea typeface="Public Sans ExtraBold"/>
                <a:cs typeface="Public Sans ExtraBold"/>
                <a:sym typeface="Public Sans ExtraBold"/>
              </a:rPr>
              <a:t>&lt;Insert demo video for your 1Password instance&gt;</a:t>
            </a:r>
            <a:endParaRPr sz="7200">
              <a:solidFill>
                <a:schemeClr val="dk1"/>
              </a:solidFill>
              <a:latin typeface="Public Sans ExtraBold"/>
              <a:ea typeface="Public Sans ExtraBold"/>
              <a:cs typeface="Public Sans ExtraBold"/>
              <a:sym typeface="Public Sans ExtraBold"/>
            </a:endParaRPr>
          </a:p>
        </p:txBody>
      </p:sp>
      <p:sp>
        <p:nvSpPr>
          <p:cNvPr id="162" name="Google Shape;162;p35"/>
          <p:cNvSpPr/>
          <p:nvPr/>
        </p:nvSpPr>
        <p:spPr>
          <a:xfrm>
            <a:off x="0" y="0"/>
            <a:ext cx="271800" cy="10287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6"/>
          <p:cNvSpPr/>
          <p:nvPr/>
        </p:nvSpPr>
        <p:spPr>
          <a:xfrm>
            <a:off x="1138000" y="4051300"/>
            <a:ext cx="4823100" cy="21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>
                <a:solidFill>
                  <a:schemeClr val="dk1"/>
                </a:solidFill>
                <a:latin typeface="Public Sans ExtraBold"/>
                <a:ea typeface="Public Sans ExtraBold"/>
                <a:cs typeface="Public Sans ExtraBold"/>
                <a:sym typeface="Public Sans ExtraBold"/>
              </a:rPr>
              <a:t>Next steps &amp; timelines</a:t>
            </a:r>
            <a:endParaRPr sz="6400">
              <a:solidFill>
                <a:schemeClr val="dk1"/>
              </a:solidFill>
              <a:latin typeface="Public Sans ExtraBold"/>
              <a:ea typeface="Public Sans ExtraBold"/>
              <a:cs typeface="Public Sans ExtraBold"/>
              <a:sym typeface="Public Sans ExtraBold"/>
            </a:endParaRPr>
          </a:p>
        </p:txBody>
      </p:sp>
      <p:sp>
        <p:nvSpPr>
          <p:cNvPr id="169" name="Google Shape;169;p36"/>
          <p:cNvSpPr/>
          <p:nvPr/>
        </p:nvSpPr>
        <p:spPr>
          <a:xfrm>
            <a:off x="8715263" y="2972358"/>
            <a:ext cx="8728200" cy="42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06400" lvl="0" marL="457200" marR="0" rtl="0" algn="l">
              <a:lnSpc>
                <a:spcPct val="150018"/>
              </a:lnSpc>
              <a:spcBef>
                <a:spcPts val="0"/>
              </a:spcBef>
              <a:spcAft>
                <a:spcPts val="0"/>
              </a:spcAft>
              <a:buClr>
                <a:srgbClr val="35414C"/>
              </a:buClr>
              <a:buSzPts val="2800"/>
              <a:buFont typeface="Public Sans"/>
              <a:buChar char="●"/>
            </a:pPr>
            <a:r>
              <a:rPr lang="en-US" sz="2800">
                <a:solidFill>
                  <a:srgbClr val="35414C"/>
                </a:solidFill>
                <a:latin typeface="Public Sans"/>
                <a:ea typeface="Public Sans"/>
                <a:cs typeface="Public Sans"/>
                <a:sym typeface="Public Sans"/>
              </a:rPr>
              <a:t>&lt;Insert next steps employees can expect with the roll out of 1Password&gt;</a:t>
            </a:r>
            <a:endParaRPr sz="2800">
              <a:solidFill>
                <a:srgbClr val="35414C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indent="-406400" lvl="0" marL="457200" marR="0" rtl="0" algn="l">
              <a:lnSpc>
                <a:spcPct val="150018"/>
              </a:lnSpc>
              <a:spcBef>
                <a:spcPts val="0"/>
              </a:spcBef>
              <a:spcAft>
                <a:spcPts val="0"/>
              </a:spcAft>
              <a:buClr>
                <a:srgbClr val="35414C"/>
              </a:buClr>
              <a:buSzPts val="2800"/>
              <a:buFont typeface="Public Sans"/>
              <a:buChar char="●"/>
            </a:pPr>
            <a:r>
              <a:rPr i="1" lang="en-US" sz="2800">
                <a:solidFill>
                  <a:srgbClr val="35414C"/>
                </a:solidFill>
                <a:latin typeface="Public Sans"/>
                <a:ea typeface="Public Sans"/>
                <a:cs typeface="Public Sans"/>
                <a:sym typeface="Public Sans"/>
              </a:rPr>
              <a:t>Should they look out for an email?</a:t>
            </a:r>
            <a:endParaRPr i="1" sz="2800">
              <a:solidFill>
                <a:srgbClr val="35414C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indent="-406400" lvl="0" marL="457200" marR="0" rtl="0" algn="l">
              <a:lnSpc>
                <a:spcPct val="150018"/>
              </a:lnSpc>
              <a:spcBef>
                <a:spcPts val="0"/>
              </a:spcBef>
              <a:spcAft>
                <a:spcPts val="0"/>
              </a:spcAft>
              <a:buClr>
                <a:srgbClr val="35414C"/>
              </a:buClr>
              <a:buSzPts val="2800"/>
              <a:buFont typeface="Public Sans"/>
              <a:buChar char="●"/>
            </a:pPr>
            <a:r>
              <a:rPr i="1" lang="en-US" sz="2800">
                <a:solidFill>
                  <a:srgbClr val="35414C"/>
                </a:solidFill>
                <a:latin typeface="Public Sans"/>
                <a:ea typeface="Public Sans"/>
                <a:cs typeface="Public Sans"/>
                <a:sym typeface="Public Sans"/>
              </a:rPr>
              <a:t>Are there instructions they should follow or is there anything to set up beforehand?</a:t>
            </a:r>
            <a:endParaRPr i="1" sz="2800">
              <a:solidFill>
                <a:srgbClr val="35414C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indent="-406400" lvl="0" marL="457200" marR="0" rtl="0" algn="l">
              <a:lnSpc>
                <a:spcPct val="150018"/>
              </a:lnSpc>
              <a:spcBef>
                <a:spcPts val="0"/>
              </a:spcBef>
              <a:spcAft>
                <a:spcPts val="0"/>
              </a:spcAft>
              <a:buClr>
                <a:srgbClr val="35414C"/>
              </a:buClr>
              <a:buSzPts val="2800"/>
              <a:buFont typeface="Public Sans"/>
              <a:buChar char="●"/>
            </a:pPr>
            <a:r>
              <a:rPr i="1" lang="en-US" sz="2800">
                <a:solidFill>
                  <a:srgbClr val="35414C"/>
                </a:solidFill>
                <a:latin typeface="Public Sans"/>
                <a:ea typeface="Public Sans"/>
                <a:cs typeface="Public Sans"/>
                <a:sym typeface="Public Sans"/>
              </a:rPr>
              <a:t>Include </a:t>
            </a:r>
            <a:r>
              <a:rPr i="1" lang="en-US" sz="2800">
                <a:solidFill>
                  <a:srgbClr val="35414C"/>
                </a:solidFill>
                <a:latin typeface="Public Sans"/>
                <a:ea typeface="Public Sans"/>
                <a:cs typeface="Public Sans"/>
                <a:sym typeface="Public Sans"/>
              </a:rPr>
              <a:t>details</a:t>
            </a:r>
            <a:r>
              <a:rPr i="1" lang="en-US" sz="2800">
                <a:solidFill>
                  <a:srgbClr val="35414C"/>
                </a:solidFill>
                <a:latin typeface="Public Sans"/>
                <a:ea typeface="Public Sans"/>
                <a:cs typeface="Public Sans"/>
                <a:sym typeface="Public Sans"/>
              </a:rPr>
              <a:t> about upcoming trainings</a:t>
            </a:r>
            <a:endParaRPr i="1" sz="2800">
              <a:solidFill>
                <a:srgbClr val="35414C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indent="0" lvl="0" marL="457200" marR="0" rtl="0" algn="l">
              <a:lnSpc>
                <a:spcPct val="15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35414C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pic>
        <p:nvPicPr>
          <p:cNvPr id="170" name="Google Shape;17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8000" y="2904926"/>
            <a:ext cx="836375" cy="83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8850" y="5602150"/>
            <a:ext cx="2553547" cy="49010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7"/>
          <p:cNvSpPr/>
          <p:nvPr/>
        </p:nvSpPr>
        <p:spPr>
          <a:xfrm>
            <a:off x="1293962" y="6397456"/>
            <a:ext cx="10696800" cy="11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0">
                <a:solidFill>
                  <a:srgbClr val="FFFEFB"/>
                </a:solidFill>
                <a:latin typeface="Public Sans ExtraBold"/>
                <a:ea typeface="Public Sans ExtraBold"/>
                <a:cs typeface="Public Sans ExtraBold"/>
                <a:sym typeface="Public Sans ExtraBold"/>
              </a:rPr>
              <a:t>Thank you!</a:t>
            </a:r>
            <a:endParaRPr i="0" sz="8600" u="none" cap="none" strike="noStrike">
              <a:solidFill>
                <a:schemeClr val="dk1"/>
              </a:solidFill>
              <a:latin typeface="Public Sans ExtraBold"/>
              <a:ea typeface="Public Sans ExtraBold"/>
              <a:cs typeface="Public Sans ExtraBold"/>
              <a:sym typeface="Public Sans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rporate Deck">
  <a:themeElements>
    <a:clrScheme name="Simple Light">
      <a:dk1>
        <a:srgbClr val="303136"/>
      </a:dk1>
      <a:lt1>
        <a:srgbClr val="1A285F"/>
      </a:lt1>
      <a:dk2>
        <a:srgbClr val="3B66BC"/>
      </a:dk2>
      <a:lt2>
        <a:srgbClr val="82A2DD"/>
      </a:lt2>
      <a:accent1>
        <a:srgbClr val="C0D0ED"/>
      </a:accent1>
      <a:accent2>
        <a:srgbClr val="EFF3FA"/>
      </a:accent2>
      <a:accent3>
        <a:srgbClr val="FFFEFB"/>
      </a:accent3>
      <a:accent4>
        <a:srgbClr val="FBF6EE"/>
      </a:accent4>
      <a:accent5>
        <a:srgbClr val="F7F0E5"/>
      </a:accent5>
      <a:accent6>
        <a:srgbClr val="F5F5F5"/>
      </a:accent6>
      <a:hlink>
        <a:srgbClr val="3B66B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